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55C"/>
    <a:srgbClr val="1875A4"/>
    <a:srgbClr val="00A1A4"/>
    <a:srgbClr val="1E4BDC"/>
    <a:srgbClr val="A3195B"/>
    <a:srgbClr val="2D2E83"/>
    <a:srgbClr val="1D71B8"/>
    <a:srgbClr val="36A9E1"/>
    <a:srgbClr val="252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7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3818A8-2BBF-6341-A78B-7DCD514408ED}" type="datetimeFigureOut">
              <a:rPr lang="en-US" altLang="x-none"/>
              <a:pPr/>
              <a:t>4/8/2024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2A4F34F-5366-E243-9A07-5ED368D9E17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8899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B26E44-FBD0-7544-BA0C-E7414B3D4DBC}" type="datetimeFigureOut">
              <a:rPr lang="en-US" altLang="x-none"/>
              <a:pPr/>
              <a:t>4/8/2024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009C42-3FD4-394D-97A5-14F8F5A4EC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5735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5720" y="1785953"/>
            <a:ext cx="8572560" cy="928667"/>
          </a:xfrm>
          <a:prstGeom prst="rect">
            <a:avLst/>
          </a:prstGeom>
        </p:spPr>
        <p:txBody>
          <a:bodyPr/>
          <a:lstStyle>
            <a:lvl1pPr marL="0" indent="0" algn="ctr">
              <a:defRPr sz="5400" baseline="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0034" y="3286125"/>
            <a:ext cx="8143932" cy="714380"/>
          </a:xfrm>
          <a:prstGeom prst="rect">
            <a:avLst/>
          </a:prstGeom>
        </p:spPr>
        <p:txBody>
          <a:bodyPr/>
          <a:lstStyle>
            <a:lvl1pPr marL="0" indent="0" algn="ctr">
              <a:defRPr sz="30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06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7643813" cy="8572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800" baseline="0">
                <a:solidFill>
                  <a:srgbClr val="646464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643866" cy="39290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13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714876" y="3000372"/>
            <a:ext cx="4133267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57158" y="3000372"/>
            <a:ext cx="4143404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57158" y="1571612"/>
            <a:ext cx="8501122" cy="12858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400" baseline="0">
                <a:solidFill>
                  <a:srgbClr val="646464"/>
                </a:solidFill>
                <a:latin typeface="Arial Black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257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500990" cy="24288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67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188" y="1857375"/>
            <a:ext cx="8429625" cy="1643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540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57188" y="4000505"/>
            <a:ext cx="8429625" cy="2000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88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571472" y="2214584"/>
            <a:ext cx="7500942" cy="428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13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571473" y="2214554"/>
            <a:ext cx="7500990" cy="42862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11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14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Q/Hel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928813"/>
            <a:ext cx="8534400" cy="4700587"/>
          </a:xfrm>
          <a:prstGeom prst="rect">
            <a:avLst/>
          </a:prstGeom>
          <a:solidFill>
            <a:srgbClr val="9E2064"/>
          </a:solidFill>
          <a:ln w="9525">
            <a:solidFill>
              <a:srgbClr val="558ED5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ts val="3800"/>
              </a:lnSpc>
              <a:defRPr/>
            </a:pPr>
            <a:endParaRPr lang="x-none" altLang="x-none" sz="4200" smtClean="0">
              <a:solidFill>
                <a:srgbClr val="FFFFFF"/>
              </a:solidFill>
              <a:latin typeface="Gotham Black" charset="0"/>
              <a:ea typeface="Gotham Black" charset="0"/>
              <a:cs typeface="Gotham Black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209" y="1928802"/>
            <a:ext cx="8429633" cy="85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57158" y="2928934"/>
            <a:ext cx="8429684" cy="3643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29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r" defTabSz="49847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Gotham Black"/>
          <a:ea typeface="+mj-ea"/>
          <a:cs typeface="+mj-cs"/>
        </a:defRPr>
      </a:lvl1pPr>
      <a:lvl2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2pPr>
      <a:lvl3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3pPr>
      <a:lvl4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4pPr>
      <a:lvl5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5pPr>
      <a:lvl6pPr marL="4572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6pPr>
      <a:lvl7pPr marL="9144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7pPr>
      <a:lvl8pPr marL="13716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8pPr>
      <a:lvl9pPr marL="18288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9pPr>
    </p:titleStyle>
    <p:bodyStyle>
      <a:lvl1pPr marL="373063" indent="-373063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250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93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401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309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217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08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815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723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631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539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447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355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2636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7244" y="2540734"/>
            <a:ext cx="61529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x-none" dirty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Are you passionate about science communication, myth busting and handy with a video app?</a:t>
            </a:r>
          </a:p>
          <a:p>
            <a:pPr eaLnBrk="1" hangingPunct="1"/>
            <a:endParaRPr lang="en-US" altLang="x-none" dirty="0" smtClean="0">
              <a:solidFill>
                <a:srgbClr val="66255C"/>
              </a:solidFill>
              <a:latin typeface="+mn-lt"/>
              <a:ea typeface="Verdana" panose="020B0604030504040204" pitchFamily="34" charset="0"/>
            </a:endParaRPr>
          </a:p>
          <a:p>
            <a:pPr eaLnBrk="1" hangingPunct="1"/>
            <a:r>
              <a:rPr lang="en-US" altLang="x-none" dirty="0" smtClean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Enter </a:t>
            </a:r>
            <a:r>
              <a:rPr lang="en-US" altLang="x-none" dirty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the Society for Endocrinology’s </a:t>
            </a:r>
            <a:r>
              <a:rPr lang="en-US" altLang="x-none" b="1" dirty="0" smtClean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Student </a:t>
            </a:r>
            <a:r>
              <a:rPr lang="en-US" altLang="x-none" b="1" dirty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Video Award </a:t>
            </a:r>
            <a:r>
              <a:rPr lang="en-US" altLang="x-none" dirty="0">
                <a:solidFill>
                  <a:srgbClr val="66255C"/>
                </a:solidFill>
                <a:latin typeface="+mn-lt"/>
                <a:ea typeface="Verdana" panose="020B0604030504040204" pitchFamily="34" charset="0"/>
              </a:rPr>
              <a:t>and win up to </a:t>
            </a:r>
            <a:endParaRPr lang="en-GB" b="1" dirty="0">
              <a:latin typeface="+mn-lt"/>
              <a:ea typeface="Verdan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5696" y="1840560"/>
            <a:ext cx="4644007" cy="5333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093003" y="4267044"/>
            <a:ext cx="1967231" cy="1250188"/>
          </a:xfrm>
          <a:prstGeom prst="roundRect">
            <a:avLst/>
          </a:prstGeom>
          <a:solidFill>
            <a:srgbClr val="2D2E8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2093437" y="4267044"/>
            <a:ext cx="1967231" cy="1250188"/>
          </a:xfrm>
          <a:prstGeom prst="roundRect">
            <a:avLst/>
          </a:prstGeom>
          <a:solidFill>
            <a:srgbClr val="1D71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85413" y="4268926"/>
            <a:ext cx="1967231" cy="1248306"/>
          </a:xfrm>
          <a:prstGeom prst="roundRect">
            <a:avLst/>
          </a:prstGeom>
          <a:solidFill>
            <a:srgbClr val="6625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7244" y="4618223"/>
            <a:ext cx="1901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What is homeostasis?</a:t>
            </a:r>
            <a:b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What is diabetes?</a:t>
            </a:r>
            <a:b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en-GB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What is puberty?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43084" y="4578016"/>
            <a:ext cx="133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Make a 1-2 minute video</a:t>
            </a:r>
            <a:endParaRPr lang="en-GB" sz="1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1076" y="4494441"/>
            <a:ext cx="1619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Submit your video by </a:t>
            </a:r>
            <a:r>
              <a:rPr lang="en-GB" sz="16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31 May</a:t>
            </a:r>
            <a:r>
              <a:rPr lang="en-GB" sz="16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2024</a:t>
            </a:r>
            <a:endParaRPr lang="en-GB" sz="16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936" y="4159665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074708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059241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15696" y="4170408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26151" y="4155887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01461" y="4171324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813" y="5678210"/>
            <a:ext cx="713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66255C"/>
                </a:solidFill>
                <a:latin typeface="+mn-lt"/>
                <a:cs typeface="Arial" pitchFamily="34" charset="0"/>
              </a:rPr>
              <a:t>Learn more at </a:t>
            </a:r>
            <a:r>
              <a:rPr lang="en-GB" sz="2400" b="1" dirty="0" smtClean="0">
                <a:solidFill>
                  <a:srgbClr val="66255C"/>
                </a:solidFill>
                <a:latin typeface="+mn-lt"/>
                <a:cs typeface="Arial" pitchFamily="34" charset="0"/>
              </a:rPr>
              <a:t>endocrinology.org/video</a:t>
            </a:r>
            <a:endParaRPr lang="en-GB" sz="2000" b="1" dirty="0">
              <a:solidFill>
                <a:srgbClr val="66255C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584" y="1834881"/>
            <a:ext cx="2753401" cy="7660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3" y="1821034"/>
            <a:ext cx="4730906" cy="64623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578620" y="2934804"/>
            <a:ext cx="2034517" cy="1864846"/>
            <a:chOff x="6578620" y="2934804"/>
            <a:chExt cx="2034517" cy="1864846"/>
          </a:xfrm>
        </p:grpSpPr>
        <p:sp>
          <p:nvSpPr>
            <p:cNvPr id="12" name="Oval 11"/>
            <p:cNvSpPr/>
            <p:nvPr/>
          </p:nvSpPr>
          <p:spPr>
            <a:xfrm>
              <a:off x="6578620" y="2934804"/>
              <a:ext cx="2034517" cy="186484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91180" y="3266999"/>
              <a:ext cx="153625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rgbClr val="FFC000"/>
                  </a:solidFill>
                  <a:latin typeface="+mj-lt"/>
                  <a:cs typeface="Arial" pitchFamily="34" charset="0"/>
                </a:rPr>
                <a:t>PRIZES: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1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st</a:t>
              </a:r>
              <a:r>
                <a:rPr lang="en-GB" sz="2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  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2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nd  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3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rd</a:t>
              </a:r>
              <a:r>
                <a:rPr lang="en-GB" sz="2000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  </a:t>
              </a:r>
              <a:endParaRPr lang="en-GB" sz="2000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425602" y="3566949"/>
              <a:ext cx="652743" cy="10002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£300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£200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£100</a:t>
              </a:r>
              <a:endParaRPr lang="en-GB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009"/>
          <a:stretch/>
        </p:blipFill>
        <p:spPr>
          <a:xfrm>
            <a:off x="-6908" y="-18524"/>
            <a:ext cx="9150907" cy="1779937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193085" y="3671406"/>
            <a:ext cx="937592" cy="360040"/>
          </a:xfrm>
          <a:prstGeom prst="rect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£300!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0669" y="4303110"/>
            <a:ext cx="1336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Choose from:</a:t>
            </a:r>
            <a:endParaRPr lang="en-GB" sz="1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sci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Biosci PowerPoint Template</Template>
  <TotalTime>309</TotalTime>
  <Words>81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DotumChe</vt:lpstr>
      <vt:lpstr>Gotham Black</vt:lpstr>
      <vt:lpstr>Verdana</vt:lpstr>
      <vt:lpstr>Biosci PowerPoint Template</vt:lpstr>
      <vt:lpstr>Custom Design</vt:lpstr>
      <vt:lpstr>PowerPoint Presentation</vt:lpstr>
    </vt:vector>
  </TitlesOfParts>
  <Company>Society for Endocrinology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laura.udakis</dc:creator>
  <cp:lastModifiedBy>SOCIETY_DOMAIN\joanna.williams</cp:lastModifiedBy>
  <cp:revision>27</cp:revision>
  <dcterms:created xsi:type="dcterms:W3CDTF">2014-09-29T08:18:51Z</dcterms:created>
  <dcterms:modified xsi:type="dcterms:W3CDTF">2024-04-08T14:30:16Z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