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4" autoAdjust="0"/>
    <p:restoredTop sz="94660"/>
  </p:normalViewPr>
  <p:slideViewPr>
    <p:cSldViewPr snapToGrid="0">
      <p:cViewPr varScale="1">
        <p:scale>
          <a:sx n="53" d="100"/>
          <a:sy n="53" d="100"/>
        </p:scale>
        <p:origin x="15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2BC66-3947-49CB-B2AF-ED1648C79C5A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827DE-7453-4738-89EE-3F80EB6C9E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375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1pPr>
    <a:lvl2pPr marL="876041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2pPr>
    <a:lvl3pPr marL="1752082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3pPr>
    <a:lvl4pPr marL="2628123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4pPr>
    <a:lvl5pPr marL="3504164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5pPr>
    <a:lvl6pPr marL="4380205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6pPr>
    <a:lvl7pPr marL="5256246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7pPr>
    <a:lvl8pPr marL="6132286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8pPr>
    <a:lvl9pPr marL="7008327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9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57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14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68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96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82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9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61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70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50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25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0798F-E973-4360-B4AD-BDAD4C063759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9CAFA-6466-4CB8-99EC-E4E92FF21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9" y="884836"/>
            <a:ext cx="1674664" cy="150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184" y="570510"/>
            <a:ext cx="18192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9" y="4365737"/>
            <a:ext cx="4512703" cy="1358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24" y="4005567"/>
            <a:ext cx="21240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3609" y="884835"/>
            <a:ext cx="2102284" cy="208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7631" y="427635"/>
            <a:ext cx="2994573" cy="298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065" y="826785"/>
            <a:ext cx="2076356" cy="1745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re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121" y="425280"/>
            <a:ext cx="2543175" cy="2548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967" y="4738692"/>
            <a:ext cx="28194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4145" y="4365737"/>
            <a:ext cx="21431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7439" y="8107260"/>
            <a:ext cx="6223944" cy="1551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1953" y="7970878"/>
            <a:ext cx="19812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99" y="7745425"/>
            <a:ext cx="4938699" cy="2107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082" y="7745425"/>
            <a:ext cx="25241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1395" y="4562770"/>
            <a:ext cx="3111972" cy="1715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1953" y="4535432"/>
            <a:ext cx="2013085" cy="200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40" y="12269573"/>
            <a:ext cx="29813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184" y="11940104"/>
            <a:ext cx="2497756" cy="188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693" y="12387156"/>
            <a:ext cx="4829256" cy="115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8545" y="11750605"/>
            <a:ext cx="24574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3609" y="12020120"/>
            <a:ext cx="2151332" cy="1519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3327" y="11750605"/>
            <a:ext cx="231457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7500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Breen Louise</dc:creator>
  <cp:lastModifiedBy>Grace Okoro</cp:lastModifiedBy>
  <cp:revision>23</cp:revision>
  <dcterms:created xsi:type="dcterms:W3CDTF">2023-04-24T21:53:15Z</dcterms:created>
  <dcterms:modified xsi:type="dcterms:W3CDTF">2023-06-14T14:46:42Z</dcterms:modified>
</cp:coreProperties>
</file>